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6" r:id="rId9"/>
    <p:sldId id="262" r:id="rId10"/>
    <p:sldId id="265" r:id="rId11"/>
    <p:sldId id="264" r:id="rId12"/>
  </p:sldIdLst>
  <p:sldSz cx="10799763" cy="7205663"/>
  <p:notesSz cx="6858000" cy="9144000"/>
  <p:defaultTextStyle>
    <a:defPPr>
      <a:defRPr lang="es-ES"/>
    </a:defPPr>
    <a:lvl1pPr marL="0" algn="l" defTabSz="51439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14396" algn="l" defTabSz="51439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28791" algn="l" defTabSz="51439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43187" algn="l" defTabSz="51439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57583" algn="l" defTabSz="51439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71979" algn="l" defTabSz="51439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86374" algn="l" defTabSz="51439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600770" algn="l" defTabSz="51439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115166" algn="l" defTabSz="514396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33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-1144" y="-96"/>
      </p:cViewPr>
      <p:guideLst>
        <p:guide orient="horz" pos="2270"/>
        <p:guide pos="340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9982" y="2238426"/>
            <a:ext cx="9179799" cy="1544547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19965" y="4083209"/>
            <a:ext cx="7559834" cy="184144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143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287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431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575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719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863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600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1151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62041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6330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7829828" y="288561"/>
            <a:ext cx="2429947" cy="614816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539988" y="288561"/>
            <a:ext cx="7109844" cy="614816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692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5778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53107" y="4630306"/>
            <a:ext cx="9179799" cy="1431125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53107" y="3054068"/>
            <a:ext cx="9179799" cy="1576238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14396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2879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4318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5758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7197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8637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60077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1151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20350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539988" y="1681322"/>
            <a:ext cx="4769895" cy="4755405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489880" y="1681322"/>
            <a:ext cx="4769895" cy="4755405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3513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539988" y="1612935"/>
            <a:ext cx="4771771" cy="672194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396" indent="0">
              <a:buNone/>
              <a:defRPr sz="2300" b="1"/>
            </a:lvl2pPr>
            <a:lvl3pPr marL="1028791" indent="0">
              <a:buNone/>
              <a:defRPr sz="2000" b="1"/>
            </a:lvl3pPr>
            <a:lvl4pPr marL="1543187" indent="0">
              <a:buNone/>
              <a:defRPr sz="1800" b="1"/>
            </a:lvl4pPr>
            <a:lvl5pPr marL="2057583" indent="0">
              <a:buNone/>
              <a:defRPr sz="1800" b="1"/>
            </a:lvl5pPr>
            <a:lvl6pPr marL="2571979" indent="0">
              <a:buNone/>
              <a:defRPr sz="1800" b="1"/>
            </a:lvl6pPr>
            <a:lvl7pPr marL="3086374" indent="0">
              <a:buNone/>
              <a:defRPr sz="1800" b="1"/>
            </a:lvl7pPr>
            <a:lvl8pPr marL="3600770" indent="0">
              <a:buNone/>
              <a:defRPr sz="1800" b="1"/>
            </a:lvl8pPr>
            <a:lvl9pPr marL="4115166" indent="0">
              <a:buNone/>
              <a:defRPr sz="18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39988" y="2285129"/>
            <a:ext cx="4771771" cy="4151597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5486130" y="1612935"/>
            <a:ext cx="4773645" cy="672194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14396" indent="0">
              <a:buNone/>
              <a:defRPr sz="2300" b="1"/>
            </a:lvl2pPr>
            <a:lvl3pPr marL="1028791" indent="0">
              <a:buNone/>
              <a:defRPr sz="2000" b="1"/>
            </a:lvl3pPr>
            <a:lvl4pPr marL="1543187" indent="0">
              <a:buNone/>
              <a:defRPr sz="1800" b="1"/>
            </a:lvl4pPr>
            <a:lvl5pPr marL="2057583" indent="0">
              <a:buNone/>
              <a:defRPr sz="1800" b="1"/>
            </a:lvl5pPr>
            <a:lvl6pPr marL="2571979" indent="0">
              <a:buNone/>
              <a:defRPr sz="1800" b="1"/>
            </a:lvl6pPr>
            <a:lvl7pPr marL="3086374" indent="0">
              <a:buNone/>
              <a:defRPr sz="1800" b="1"/>
            </a:lvl7pPr>
            <a:lvl8pPr marL="3600770" indent="0">
              <a:buNone/>
              <a:defRPr sz="1800" b="1"/>
            </a:lvl8pPr>
            <a:lvl9pPr marL="4115166" indent="0">
              <a:buNone/>
              <a:defRPr sz="18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5486130" y="2285129"/>
            <a:ext cx="4773645" cy="4151597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18114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02678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230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39989" y="286892"/>
            <a:ext cx="3553048" cy="1220960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22407" y="286893"/>
            <a:ext cx="6037368" cy="6149834"/>
          </a:xfrm>
        </p:spPr>
        <p:txBody>
          <a:bodyPr/>
          <a:lstStyle>
            <a:lvl1pPr>
              <a:defRPr sz="3600"/>
            </a:lvl1pPr>
            <a:lvl2pPr>
              <a:defRPr sz="32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539989" y="1507852"/>
            <a:ext cx="3553048" cy="4928874"/>
          </a:xfrm>
        </p:spPr>
        <p:txBody>
          <a:bodyPr/>
          <a:lstStyle>
            <a:lvl1pPr marL="0" indent="0">
              <a:buNone/>
              <a:defRPr sz="1600"/>
            </a:lvl1pPr>
            <a:lvl2pPr marL="514396" indent="0">
              <a:buNone/>
              <a:defRPr sz="1400"/>
            </a:lvl2pPr>
            <a:lvl3pPr marL="1028791" indent="0">
              <a:buNone/>
              <a:defRPr sz="1100"/>
            </a:lvl3pPr>
            <a:lvl4pPr marL="1543187" indent="0">
              <a:buNone/>
              <a:defRPr sz="1000"/>
            </a:lvl4pPr>
            <a:lvl5pPr marL="2057583" indent="0">
              <a:buNone/>
              <a:defRPr sz="1000"/>
            </a:lvl5pPr>
            <a:lvl6pPr marL="2571979" indent="0">
              <a:buNone/>
              <a:defRPr sz="1000"/>
            </a:lvl6pPr>
            <a:lvl7pPr marL="3086374" indent="0">
              <a:buNone/>
              <a:defRPr sz="1000"/>
            </a:lvl7pPr>
            <a:lvl8pPr marL="3600770" indent="0">
              <a:buNone/>
              <a:defRPr sz="1000"/>
            </a:lvl8pPr>
            <a:lvl9pPr marL="4115166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75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116829" y="5043964"/>
            <a:ext cx="6479858" cy="595469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2116829" y="643839"/>
            <a:ext cx="6479858" cy="4323398"/>
          </a:xfrm>
        </p:spPr>
        <p:txBody>
          <a:bodyPr/>
          <a:lstStyle>
            <a:lvl1pPr marL="0" indent="0">
              <a:buNone/>
              <a:defRPr sz="3600"/>
            </a:lvl1pPr>
            <a:lvl2pPr marL="514396" indent="0">
              <a:buNone/>
              <a:defRPr sz="3200"/>
            </a:lvl2pPr>
            <a:lvl3pPr marL="1028791" indent="0">
              <a:buNone/>
              <a:defRPr sz="2700"/>
            </a:lvl3pPr>
            <a:lvl4pPr marL="1543187" indent="0">
              <a:buNone/>
              <a:defRPr sz="2300"/>
            </a:lvl4pPr>
            <a:lvl5pPr marL="2057583" indent="0">
              <a:buNone/>
              <a:defRPr sz="2300"/>
            </a:lvl5pPr>
            <a:lvl6pPr marL="2571979" indent="0">
              <a:buNone/>
              <a:defRPr sz="2300"/>
            </a:lvl6pPr>
            <a:lvl7pPr marL="3086374" indent="0">
              <a:buNone/>
              <a:defRPr sz="2300"/>
            </a:lvl7pPr>
            <a:lvl8pPr marL="3600770" indent="0">
              <a:buNone/>
              <a:defRPr sz="2300"/>
            </a:lvl8pPr>
            <a:lvl9pPr marL="4115166" indent="0">
              <a:buNone/>
              <a:defRPr sz="23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2116829" y="5639433"/>
            <a:ext cx="6479858" cy="845664"/>
          </a:xfrm>
        </p:spPr>
        <p:txBody>
          <a:bodyPr/>
          <a:lstStyle>
            <a:lvl1pPr marL="0" indent="0">
              <a:buNone/>
              <a:defRPr sz="1600"/>
            </a:lvl1pPr>
            <a:lvl2pPr marL="514396" indent="0">
              <a:buNone/>
              <a:defRPr sz="1400"/>
            </a:lvl2pPr>
            <a:lvl3pPr marL="1028791" indent="0">
              <a:buNone/>
              <a:defRPr sz="1100"/>
            </a:lvl3pPr>
            <a:lvl4pPr marL="1543187" indent="0">
              <a:buNone/>
              <a:defRPr sz="1000"/>
            </a:lvl4pPr>
            <a:lvl5pPr marL="2057583" indent="0">
              <a:buNone/>
              <a:defRPr sz="1000"/>
            </a:lvl5pPr>
            <a:lvl6pPr marL="2571979" indent="0">
              <a:buNone/>
              <a:defRPr sz="1000"/>
            </a:lvl6pPr>
            <a:lvl7pPr marL="3086374" indent="0">
              <a:buNone/>
              <a:defRPr sz="1000"/>
            </a:lvl7pPr>
            <a:lvl8pPr marL="3600770" indent="0">
              <a:buNone/>
              <a:defRPr sz="1000"/>
            </a:lvl8pPr>
            <a:lvl9pPr marL="4115166" indent="0">
              <a:buNone/>
              <a:defRPr sz="1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4706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539988" y="288561"/>
            <a:ext cx="9719787" cy="1200944"/>
          </a:xfrm>
          <a:prstGeom prst="rect">
            <a:avLst/>
          </a:prstGeom>
        </p:spPr>
        <p:txBody>
          <a:bodyPr vert="horz" lIns="102879" tIns="51440" rIns="102879" bIns="5144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539988" y="1681322"/>
            <a:ext cx="9719787" cy="4755405"/>
          </a:xfrm>
          <a:prstGeom prst="rect">
            <a:avLst/>
          </a:prstGeom>
        </p:spPr>
        <p:txBody>
          <a:bodyPr vert="horz" lIns="102879" tIns="51440" rIns="102879" bIns="5144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539988" y="6678583"/>
            <a:ext cx="2519945" cy="383635"/>
          </a:xfrm>
          <a:prstGeom prst="rect">
            <a:avLst/>
          </a:prstGeom>
        </p:spPr>
        <p:txBody>
          <a:bodyPr vert="horz" lIns="102879" tIns="51440" rIns="102879" bIns="5144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CBBD9-F048-C94F-8C9E-84BB570BDFB7}" type="datetimeFigureOut">
              <a:rPr lang="es-ES" smtClean="0"/>
              <a:t>04/10/16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689919" y="6678583"/>
            <a:ext cx="3419925" cy="383635"/>
          </a:xfrm>
          <a:prstGeom prst="rect">
            <a:avLst/>
          </a:prstGeom>
        </p:spPr>
        <p:txBody>
          <a:bodyPr vert="horz" lIns="102879" tIns="51440" rIns="102879" bIns="5144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7739830" y="6678583"/>
            <a:ext cx="2519945" cy="383635"/>
          </a:xfrm>
          <a:prstGeom prst="rect">
            <a:avLst/>
          </a:prstGeom>
        </p:spPr>
        <p:txBody>
          <a:bodyPr vert="horz" lIns="102879" tIns="51440" rIns="102879" bIns="5144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C173D4-8DBB-0441-A4AA-C95628AC873F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300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14396" rtl="0" eaLnBrk="1" latinLnBrk="0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5797" indent="-385797" algn="l" defTabSz="514396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35893" indent="-321497" algn="l" defTabSz="514396" rtl="0" eaLnBrk="1" latinLnBrk="0" hangingPunct="1">
        <a:spcBef>
          <a:spcPct val="20000"/>
        </a:spcBef>
        <a:buFont typeface="Arial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285989" indent="-257198" algn="l" defTabSz="514396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00385" indent="-257198" algn="l" defTabSz="514396" rtl="0" eaLnBrk="1" latinLnBrk="0" hangingPunct="1">
        <a:spcBef>
          <a:spcPct val="20000"/>
        </a:spcBef>
        <a:buFont typeface="Arial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14781" indent="-257198" algn="l" defTabSz="514396" rtl="0" eaLnBrk="1" latinLnBrk="0" hangingPunct="1">
        <a:spcBef>
          <a:spcPct val="20000"/>
        </a:spcBef>
        <a:buFont typeface="Arial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29176" indent="-257198" algn="l" defTabSz="514396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43572" indent="-257198" algn="l" defTabSz="514396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857968" indent="-257198" algn="l" defTabSz="514396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372364" indent="-257198" algn="l" defTabSz="514396" rtl="0" eaLnBrk="1" latinLnBrk="0" hangingPunct="1">
        <a:spcBef>
          <a:spcPct val="20000"/>
        </a:spcBef>
        <a:buFont typeface="Arial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51439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96" algn="l" defTabSz="51439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91" algn="l" defTabSz="51439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43187" algn="l" defTabSz="51439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83" algn="l" defTabSz="51439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71979" algn="l" defTabSz="51439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86374" algn="l" defTabSz="51439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00770" algn="l" defTabSz="51439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15166" algn="l" defTabSz="514396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2169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I MUSEO.gi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2149" y="276287"/>
            <a:ext cx="5887924" cy="6377520"/>
          </a:xfrm>
        </p:spPr>
      </p:pic>
    </p:spTree>
    <p:extLst>
      <p:ext uri="{BB962C8B-B14F-4D97-AF65-F5344CB8AC3E}">
        <p14:creationId xmlns:p14="http://schemas.microsoft.com/office/powerpoint/2010/main" val="2370912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/>
          <p:cNvSpPr/>
          <p:nvPr/>
        </p:nvSpPr>
        <p:spPr>
          <a:xfrm>
            <a:off x="202033" y="5672835"/>
            <a:ext cx="718868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dirty="0" err="1">
                <a:solidFill>
                  <a:schemeClr val="bg1"/>
                </a:solidFill>
                <a:latin typeface="Helvetica"/>
                <a:cs typeface="Helvetica"/>
              </a:rPr>
              <a:t>https</a:t>
            </a:r>
            <a:r>
              <a:rPr lang="es-ES" sz="2400" dirty="0">
                <a:solidFill>
                  <a:schemeClr val="bg1"/>
                </a:solidFill>
                <a:latin typeface="Helvetica"/>
                <a:cs typeface="Helvetica"/>
              </a:rPr>
              <a:t>://</a:t>
            </a:r>
            <a:r>
              <a:rPr lang="es-ES" sz="2400" dirty="0" err="1">
                <a:solidFill>
                  <a:schemeClr val="bg1"/>
                </a:solidFill>
                <a:latin typeface="Helvetica"/>
                <a:cs typeface="Helvetica"/>
              </a:rPr>
              <a:t>comportamientodevisitantes.wordpress.com</a:t>
            </a:r>
            <a:endParaRPr lang="es-ES" sz="2400" dirty="0">
              <a:solidFill>
                <a:schemeClr val="bg1"/>
              </a:solidFill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1563088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30838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31514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28668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2910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50873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65333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59558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299442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5</Words>
  <Application>Microsoft Macintosh PowerPoint</Application>
  <PresentationFormat>Personalizado</PresentationFormat>
  <Paragraphs>1</Paragraphs>
  <Slides>11</Slides>
  <Notes>0</Notes>
  <HiddenSlides>0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2" baseType="lpstr"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Elisa Cuesta Fernández</dc:creator>
  <cp:lastModifiedBy>Elisa Cuesta Fernández</cp:lastModifiedBy>
  <cp:revision>6</cp:revision>
  <dcterms:created xsi:type="dcterms:W3CDTF">2016-10-04T13:52:20Z</dcterms:created>
  <dcterms:modified xsi:type="dcterms:W3CDTF">2016-10-04T15:48:20Z</dcterms:modified>
</cp:coreProperties>
</file>

<file path=docProps/thumbnail.jpeg>
</file>